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63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57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35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13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835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4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02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22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758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7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784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7069-C2F6-4C93-A457-2B2CF38BCB7A}" type="datetimeFigureOut">
              <a:rPr lang="hu-HU" smtClean="0"/>
              <a:t>2016. 02. 23.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F43C-455C-4F4F-A467-6BD99C4EEE9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47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4680520" cy="1008112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hu-HU" b="1" dirty="0" smtClean="0">
                <a:solidFill>
                  <a:srgbClr val="92D050"/>
                </a:solidFill>
              </a:rPr>
              <a:t>Rét állatvilága 2</a:t>
            </a:r>
            <a:endParaRPr lang="hu-HU" b="1" dirty="0">
              <a:solidFill>
                <a:srgbClr val="92D05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2492896"/>
            <a:ext cx="2738976" cy="111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9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760640" cy="11430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Táplálékhálózat a mezőn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552"/>
            <a:ext cx="8229600" cy="4381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30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240360" cy="11430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Házi feladat</a:t>
            </a:r>
            <a:endParaRPr lang="hu-H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C00000"/>
                </a:solidFill>
              </a:rPr>
              <a:t>Tankönyv: 81-83. oldalak tanulni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b="1" dirty="0" smtClean="0">
                <a:solidFill>
                  <a:srgbClr val="C00000"/>
                </a:solidFill>
              </a:rPr>
              <a:t>Munkafüzet:      75.o./3.feladat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77.o./ 8.a,b</a:t>
            </a: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          78.o./10. feladat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81" y="4077072"/>
            <a:ext cx="2891805" cy="1882794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"/>
          <a:stretch/>
        </p:blipFill>
        <p:spPr bwMode="auto">
          <a:xfrm>
            <a:off x="6732240" y="1988840"/>
            <a:ext cx="1670240" cy="35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2"/>
          <a:stretch/>
        </p:blipFill>
        <p:spPr bwMode="auto">
          <a:xfrm>
            <a:off x="755576" y="3040862"/>
            <a:ext cx="2317948" cy="31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34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2520280" cy="922114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hu-HU" dirty="0" smtClean="0">
                <a:solidFill>
                  <a:srgbClr val="C00000"/>
                </a:solidFill>
              </a:rPr>
              <a:t>Fürge gyík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52596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u="sng" dirty="0" smtClean="0"/>
              <a:t>Hüllő</a:t>
            </a:r>
            <a:r>
              <a:rPr lang="hu-HU" u="sng" dirty="0" smtClean="0">
                <a:sym typeface="Wingdings" panose="05000000000000000000" pitchFamily="2" charset="2"/>
              </a:rPr>
              <a:t></a:t>
            </a:r>
            <a:r>
              <a:rPr lang="hu-HU" u="sng" dirty="0" smtClean="0"/>
              <a:t> jellemzői: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Változó testhőmérséklet(környezettől függ</a:t>
            </a:r>
            <a:r>
              <a:rPr lang="hu-HU" dirty="0" smtClean="0">
                <a:sym typeface="Wingdings" panose="05000000000000000000" pitchFamily="2" charset="2"/>
              </a:rPr>
              <a:t>téli álom</a:t>
            </a:r>
            <a:r>
              <a:rPr lang="hu-HU" dirty="0" smtClean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Lágyhéjú tojás ( Nap melege költi ki)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Száraz, szarupikkelyes bőr(nem nyúlik</a:t>
            </a:r>
            <a:r>
              <a:rPr lang="hu-HU" dirty="0" smtClean="0">
                <a:sym typeface="Wingdings" panose="05000000000000000000" pitchFamily="2" charset="2"/>
              </a:rPr>
              <a:t>vedlés)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ym typeface="Wingdings" panose="05000000000000000000" pitchFamily="2" charset="2"/>
              </a:rPr>
              <a:t>Légzőszerv-tüdő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>
                <a:sym typeface="Wingdings" panose="05000000000000000000" pitchFamily="2" charset="2"/>
              </a:rPr>
              <a:t>Átalakulás nélküli fejlődés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Védett állatok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Apró, hegyes fogak, kiváló látás, hallás ragadozó életmód (rovar, pók, csiga, giliszta)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Erős bordaközi izmaival hullámzó mozgással halad, lábai gyengék, oldalt állnak(egyensúly)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ym typeface="Wingdings" panose="05000000000000000000" pitchFamily="2" charset="2"/>
              </a:rPr>
              <a:t>Kétágú nyelve – tapintószerv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444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476250"/>
            <a:ext cx="6734175" cy="590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8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18"/>
            <a:ext cx="5616624" cy="6074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328592" cy="6356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9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22984" cy="5145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40272"/>
              </p:ext>
            </p:extLst>
          </p:nvPr>
        </p:nvGraphicFramePr>
        <p:xfrm>
          <a:off x="3779912" y="5877272"/>
          <a:ext cx="14779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somagoló felületobjektum" showAsIcon="1" r:id="rId4" imgW="1477800" imgH="491040" progId="Package">
                  <p:embed/>
                </p:oleObj>
              </mc:Choice>
              <mc:Fallback>
                <p:oleObj name="Csomagoló felületobjektum" showAsIcon="1" r:id="rId4" imgW="14778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9912" y="5877272"/>
                        <a:ext cx="14779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43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37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10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18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971600" y="101729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Olasz sáska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15068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Sáska és szöcske testfelépítése</a:t>
            </a:r>
            <a:endParaRPr lang="hu-H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2"/>
          <a:stretch/>
        </p:blipFill>
        <p:spPr bwMode="auto">
          <a:xfrm>
            <a:off x="179512" y="1916832"/>
            <a:ext cx="883484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7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107</Words>
  <Application>Microsoft Office PowerPoint</Application>
  <PresentationFormat>Diavetítés a képernyőre (4:3 oldalarány)</PresentationFormat>
  <Paragraphs>23</Paragraphs>
  <Slides>11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Csomag</vt:lpstr>
      <vt:lpstr>Rét állatvilága 2</vt:lpstr>
      <vt:lpstr>Fürge gyík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Sáska és szöcske testfelépítése</vt:lpstr>
      <vt:lpstr>Táplálékhálózat a mezőn</vt:lpstr>
      <vt:lpstr>Házi feladat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Rét állatvilága 2</dc:title>
  <dc:creator>Gyárfásné Kovács Marianna</dc:creator>
  <cp:lastModifiedBy>Gyárfásné Kovács Marianna</cp:lastModifiedBy>
  <cp:revision>6</cp:revision>
  <dcterms:created xsi:type="dcterms:W3CDTF">2016-02-23T18:53:52Z</dcterms:created>
  <dcterms:modified xsi:type="dcterms:W3CDTF">2016-02-23T19:48:58Z</dcterms:modified>
</cp:coreProperties>
</file>