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53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729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42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05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50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058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29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94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00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5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40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0DF5-3C21-44CE-B073-C925443A081E}" type="datetimeFigureOut">
              <a:rPr lang="hu-HU" smtClean="0"/>
              <a:t>2016. 02. 17.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95CE-EFC9-494A-BB67-FC9CEFCADD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77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174965" y="764704"/>
            <a:ext cx="3384376" cy="1080120"/>
          </a:xfrm>
        </p:spPr>
        <p:txBody>
          <a:bodyPr/>
          <a:lstStyle/>
          <a:p>
            <a:r>
              <a:rPr lang="hu-HU" b="1" dirty="0" smtClean="0">
                <a:solidFill>
                  <a:srgbClr val="00B050"/>
                </a:solidFill>
              </a:rPr>
              <a:t>Mező</a:t>
            </a:r>
            <a:endParaRPr lang="hu-HU" b="1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96" y="2138608"/>
            <a:ext cx="6460914" cy="40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67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0" y="908720"/>
            <a:ext cx="3728453" cy="52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83" y="2537805"/>
            <a:ext cx="5082133" cy="22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12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896544" cy="625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1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798503" cy="550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4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365504" cy="3345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38750"/>
            <a:ext cx="2094577" cy="2886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112568" cy="6359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4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414223" cy="6260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7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72388" cy="488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544616" cy="5991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7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329342" cy="4857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02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Diavetítés a képernyőre (4:3 oldalarány)</PresentationFormat>
  <Paragraphs>1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Mező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Mező</dc:title>
  <dc:creator>Gyárfásné Kovács Marianna</dc:creator>
  <cp:lastModifiedBy>Gyárfásné Kovács Marianna</cp:lastModifiedBy>
  <cp:revision>2</cp:revision>
  <dcterms:created xsi:type="dcterms:W3CDTF">2016-02-17T20:41:22Z</dcterms:created>
  <dcterms:modified xsi:type="dcterms:W3CDTF">2016-02-17T20:52:33Z</dcterms:modified>
</cp:coreProperties>
</file>