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1728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474B-0D2F-4DAC-B248-1280BDAB5410}" type="datetimeFigureOut">
              <a:rPr lang="hu-HU" smtClean="0"/>
              <a:t>2016. 04. 04.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764A-3C3C-4428-A13E-3A77A9495E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108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474B-0D2F-4DAC-B248-1280BDAB5410}" type="datetimeFigureOut">
              <a:rPr lang="hu-HU" smtClean="0"/>
              <a:t>2016. 04. 04.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764A-3C3C-4428-A13E-3A77A9495E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374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474B-0D2F-4DAC-B248-1280BDAB5410}" type="datetimeFigureOut">
              <a:rPr lang="hu-HU" smtClean="0"/>
              <a:t>2016. 04. 04.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764A-3C3C-4428-A13E-3A77A9495E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19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474B-0D2F-4DAC-B248-1280BDAB5410}" type="datetimeFigureOut">
              <a:rPr lang="hu-HU" smtClean="0"/>
              <a:t>2016. 04. 04.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764A-3C3C-4428-A13E-3A77A9495E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126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474B-0D2F-4DAC-B248-1280BDAB5410}" type="datetimeFigureOut">
              <a:rPr lang="hu-HU" smtClean="0"/>
              <a:t>2016. 04. 04.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764A-3C3C-4428-A13E-3A77A9495E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263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474B-0D2F-4DAC-B248-1280BDAB5410}" type="datetimeFigureOut">
              <a:rPr lang="hu-HU" smtClean="0"/>
              <a:t>2016. 04. 04.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764A-3C3C-4428-A13E-3A77A9495E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904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474B-0D2F-4DAC-B248-1280BDAB5410}" type="datetimeFigureOut">
              <a:rPr lang="hu-HU" smtClean="0"/>
              <a:t>2016. 04. 04.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764A-3C3C-4428-A13E-3A77A9495E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991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474B-0D2F-4DAC-B248-1280BDAB5410}" type="datetimeFigureOut">
              <a:rPr lang="hu-HU" smtClean="0"/>
              <a:t>2016. 04. 04.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764A-3C3C-4428-A13E-3A77A9495E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874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474B-0D2F-4DAC-B248-1280BDAB5410}" type="datetimeFigureOut">
              <a:rPr lang="hu-HU" smtClean="0"/>
              <a:t>2016. 04. 04.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764A-3C3C-4428-A13E-3A77A9495E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463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474B-0D2F-4DAC-B248-1280BDAB5410}" type="datetimeFigureOut">
              <a:rPr lang="hu-HU" smtClean="0"/>
              <a:t>2016. 04. 04.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764A-3C3C-4428-A13E-3A77A9495E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082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474B-0D2F-4DAC-B248-1280BDAB5410}" type="datetimeFigureOut">
              <a:rPr lang="hu-HU" smtClean="0"/>
              <a:t>2016. 04. 04.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764A-3C3C-4428-A13E-3A77A9495E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099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8474B-0D2F-4DAC-B248-1280BDAB5410}" type="datetimeFigureOut">
              <a:rPr lang="hu-HU" smtClean="0"/>
              <a:t>2016. 04. 04.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8764A-3C3C-4428-A13E-3A77A9495E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73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987824" y="864337"/>
            <a:ext cx="3528392" cy="972108"/>
          </a:xfrm>
        </p:spPr>
        <p:txBody>
          <a:bodyPr/>
          <a:lstStyle/>
          <a:p>
            <a:r>
              <a:rPr lang="hu-HU" b="1" dirty="0" smtClean="0"/>
              <a:t>Ausztrália</a:t>
            </a:r>
            <a:endParaRPr lang="hu-H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44262"/>
            <a:ext cx="705678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>
            <a:off x="1115616" y="1412776"/>
            <a:ext cx="1008112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H="1">
            <a:off x="6516216" y="836712"/>
            <a:ext cx="720080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V="1">
            <a:off x="1447506" y="5013176"/>
            <a:ext cx="136815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215763" y="1058510"/>
            <a:ext cx="280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Egyesült Királyság zászlaja</a:t>
            </a: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494541" y="50962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Dél keresztje csillagkép</a:t>
            </a:r>
            <a:endParaRPr lang="hu-HU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11066" y="599805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Nemzetközösség csillaga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8500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807623" cy="531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7884368" y="335699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Délkeleti passzát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253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3942"/>
            <a:ext cx="4082489" cy="306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2"/>
          <a:stretch/>
        </p:blipFill>
        <p:spPr bwMode="auto">
          <a:xfrm>
            <a:off x="5220072" y="332656"/>
            <a:ext cx="3366931" cy="31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52" t="-6347" r="9552" b="12628"/>
          <a:stretch/>
        </p:blipFill>
        <p:spPr bwMode="auto">
          <a:xfrm>
            <a:off x="4427984" y="3645024"/>
            <a:ext cx="4286250" cy="283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6061"/>
            <a:ext cx="2952328" cy="297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62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Egyéb</a:t>
            </a:r>
            <a:br>
              <a:rPr lang="hu-HU" b="1" dirty="0" smtClean="0"/>
            </a:b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Időszakos folyóvizei (sivatag)– </a:t>
            </a:r>
            <a:r>
              <a:rPr lang="hu-HU" b="1" dirty="0" err="1" smtClean="0"/>
              <a:t>creek</a:t>
            </a:r>
            <a:endParaRPr lang="hu-HU" b="1" dirty="0" smtClean="0"/>
          </a:p>
          <a:p>
            <a:r>
              <a:rPr lang="hu-HU" b="1" dirty="0" smtClean="0"/>
              <a:t>Murray</a:t>
            </a:r>
            <a:r>
              <a:rPr lang="hu-HU" dirty="0" smtClean="0"/>
              <a:t> – egyetlen jelentősebb állandó folyója</a:t>
            </a:r>
          </a:p>
          <a:p>
            <a:r>
              <a:rPr lang="hu-HU" b="1" dirty="0" smtClean="0"/>
              <a:t>Fordított évszakok </a:t>
            </a:r>
            <a:r>
              <a:rPr lang="hu-HU" dirty="0" smtClean="0"/>
              <a:t>( Itt nyári a Mikulás!)</a:t>
            </a:r>
          </a:p>
          <a:p>
            <a:r>
              <a:rPr lang="hu-HU" dirty="0" smtClean="0"/>
              <a:t>Őslakói – </a:t>
            </a:r>
            <a:r>
              <a:rPr lang="hu-HU" b="1" dirty="0" err="1" smtClean="0"/>
              <a:t>ausztralid</a:t>
            </a:r>
            <a:r>
              <a:rPr lang="hu-HU" dirty="0" smtClean="0"/>
              <a:t> emberfajta,</a:t>
            </a:r>
            <a:r>
              <a:rPr lang="hu-HU" dirty="0" err="1" smtClean="0"/>
              <a:t>aboriginel</a:t>
            </a:r>
            <a:r>
              <a:rPr lang="hu-HU" dirty="0" smtClean="0"/>
              <a:t>(bumeráng), nagyrészt bevándorlók ( angolok)</a:t>
            </a:r>
          </a:p>
          <a:p>
            <a:r>
              <a:rPr lang="hu-HU" b="1" dirty="0" smtClean="0"/>
              <a:t>Városlakók</a:t>
            </a:r>
            <a:r>
              <a:rPr lang="hu-HU" dirty="0" smtClean="0"/>
              <a:t> főként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0328"/>
            <a:ext cx="6358437" cy="556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zis feliratnak 3"/>
          <p:cNvSpPr/>
          <p:nvPr/>
        </p:nvSpPr>
        <p:spPr>
          <a:xfrm rot="1834551">
            <a:off x="6983052" y="299529"/>
            <a:ext cx="1152128" cy="158417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2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Mezőgazdaság 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 smtClean="0"/>
              <a:t>Farmokon</a:t>
            </a:r>
            <a:r>
              <a:rPr lang="hu-HU" dirty="0" smtClean="0"/>
              <a:t>  - mezőgazdaság </a:t>
            </a:r>
            <a:r>
              <a:rPr lang="hu-HU" sz="2400" dirty="0" smtClean="0"/>
              <a:t>(tanyaszerű település)</a:t>
            </a:r>
          </a:p>
          <a:p>
            <a:r>
              <a:rPr lang="hu-HU" b="1" dirty="0" smtClean="0"/>
              <a:t>Kedvezőtlen természeti körülmények </a:t>
            </a:r>
            <a:r>
              <a:rPr lang="hu-HU" dirty="0" smtClean="0"/>
              <a:t>(szárazság,öntözővíz hiánya, kevés termőföld,</a:t>
            </a:r>
          </a:p>
          <a:p>
            <a:r>
              <a:rPr lang="hu-HU" dirty="0" smtClean="0"/>
              <a:t>Földünk legnagyobb </a:t>
            </a:r>
            <a:r>
              <a:rPr lang="hu-HU" b="1" dirty="0" smtClean="0"/>
              <a:t>juhállomány</a:t>
            </a:r>
            <a:r>
              <a:rPr lang="hu-HU" dirty="0" smtClean="0"/>
              <a:t>a itt található( száraz legelők)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legnagyobb gyapjúexportőr</a:t>
            </a:r>
          </a:p>
          <a:p>
            <a:r>
              <a:rPr lang="hu-HU" dirty="0" smtClean="0"/>
              <a:t>Csapadékosabb vidéken - </a:t>
            </a:r>
            <a:r>
              <a:rPr lang="hu-HU" b="1" dirty="0" smtClean="0"/>
              <a:t>szarvasmarha </a:t>
            </a:r>
            <a:r>
              <a:rPr lang="hu-HU" dirty="0" smtClean="0"/>
              <a:t>tenyésztés</a:t>
            </a:r>
          </a:p>
          <a:p>
            <a:r>
              <a:rPr lang="hu-HU" dirty="0" smtClean="0"/>
              <a:t>Jelentős még a </a:t>
            </a:r>
            <a:r>
              <a:rPr lang="hu-HU" b="1" dirty="0" smtClean="0"/>
              <a:t>cukornád, búza, gyümölcsök </a:t>
            </a:r>
            <a:r>
              <a:rPr lang="hu-HU" dirty="0" smtClean="0">
                <a:sym typeface="Wingdings" panose="05000000000000000000" pitchFamily="2" charset="2"/>
              </a:rPr>
              <a:t> jelentős exportbevétel!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458" y="260647"/>
            <a:ext cx="1653966" cy="166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0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t="3176" r="2893" b="12724"/>
          <a:stretch/>
        </p:blipFill>
        <p:spPr bwMode="auto">
          <a:xfrm>
            <a:off x="1458097" y="232013"/>
            <a:ext cx="6277233" cy="6144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78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" r="1755" b="1486"/>
          <a:stretch/>
        </p:blipFill>
        <p:spPr bwMode="auto">
          <a:xfrm>
            <a:off x="668740" y="476672"/>
            <a:ext cx="7751929" cy="55419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Ipara 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b="1" dirty="0" smtClean="0"/>
              <a:t>Jelentős ásványkincsei</a:t>
            </a:r>
            <a:r>
              <a:rPr lang="hu-HU" dirty="0" smtClean="0"/>
              <a:t>: feketekőszén, ércek, gyémánt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1" dirty="0" smtClean="0"/>
              <a:t>Kohászat, vegyipar, gépipar, élelmiszeripar </a:t>
            </a:r>
            <a:r>
              <a:rPr lang="hu-HU" dirty="0" smtClean="0"/>
              <a:t>jelentős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1" dirty="0" smtClean="0"/>
              <a:t>Fejlett</a:t>
            </a:r>
            <a:r>
              <a:rPr lang="hu-HU" dirty="0" smtClean="0"/>
              <a:t>, korszerű, szakképzett munkaerő, magas fokú gépesítettség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1" dirty="0" smtClean="0"/>
              <a:t>Jelentősebb városai: </a:t>
            </a:r>
            <a:r>
              <a:rPr lang="hu-HU" dirty="0" err="1" smtClean="0"/>
              <a:t>Perth</a:t>
            </a:r>
            <a:r>
              <a:rPr lang="hu-HU" dirty="0" smtClean="0"/>
              <a:t>, Canberra, Melbourne, Sydney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60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Közlekedés, kereskedelem 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Csak a partvidékeken sűrű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Belső területein a repülő jelentősége nagy</a:t>
            </a:r>
          </a:p>
          <a:p>
            <a:pPr marL="0" indent="0">
              <a:buNone/>
            </a:pPr>
            <a:r>
              <a:rPr lang="hu-HU" dirty="0" smtClean="0"/>
              <a:t>    ( nagy távolságok rövid áthidalása, „repülő orvos”)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5328592" cy="334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0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5005982" cy="641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1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Jellemzői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b="1" dirty="0" smtClean="0"/>
              <a:t>tagolatlan</a:t>
            </a:r>
            <a:r>
              <a:rPr lang="hu-HU" dirty="0" smtClean="0"/>
              <a:t> partvonal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 </a:t>
            </a:r>
            <a:r>
              <a:rPr lang="hu-HU" dirty="0" smtClean="0"/>
              <a:t>70 millió évvel ezelőtt még összefüggött az </a:t>
            </a:r>
            <a:r>
              <a:rPr lang="hu-HU" dirty="0" err="1" smtClean="0"/>
              <a:t>Antarktisszal</a:t>
            </a: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78 x nagyobb területen 2,5x annyian élnek, mint hazánkban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Legnépesebb városa - </a:t>
            </a:r>
            <a:r>
              <a:rPr lang="hu-HU" b="1" dirty="0" smtClean="0"/>
              <a:t>Sydney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Fővárosa – </a:t>
            </a:r>
            <a:r>
              <a:rPr lang="hu-HU" b="1" dirty="0" smtClean="0"/>
              <a:t>Canberra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 </a:t>
            </a:r>
            <a:r>
              <a:rPr lang="hu-HU" dirty="0" smtClean="0"/>
              <a:t>Államformája – </a:t>
            </a:r>
            <a:r>
              <a:rPr lang="hu-HU" b="1" dirty="0" smtClean="0"/>
              <a:t>alkotmányos monarchia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 </a:t>
            </a:r>
            <a:r>
              <a:rPr lang="hu-HU" b="1" dirty="0" smtClean="0"/>
              <a:t>Nemzetközösség tagja </a:t>
            </a:r>
            <a:r>
              <a:rPr lang="hu-HU" dirty="0" smtClean="0"/>
              <a:t>( </a:t>
            </a:r>
            <a:r>
              <a:rPr lang="hu-HU" sz="2200" dirty="0" smtClean="0"/>
              <a:t>volt brit gyarmatbirodalmak laza gazdasági tömörülése</a:t>
            </a:r>
            <a:r>
              <a:rPr lang="hu-HU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1" dirty="0" smtClean="0"/>
              <a:t>Hivatalos nyelv </a:t>
            </a:r>
            <a:r>
              <a:rPr lang="hu-HU" dirty="0" smtClean="0"/>
              <a:t>- angol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3643663" cy="32550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16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4729" cy="615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23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Világörökség része - </a:t>
            </a:r>
            <a:r>
              <a:rPr lang="hu-HU" b="1" dirty="0" smtClean="0">
                <a:solidFill>
                  <a:schemeClr val="accent4"/>
                </a:solidFill>
              </a:rPr>
              <a:t>Nagy Korallzátony</a:t>
            </a:r>
            <a:endParaRPr lang="hu-HU" b="1" dirty="0">
              <a:solidFill>
                <a:schemeClr val="accent4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823" y="1700808"/>
            <a:ext cx="6269682" cy="47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 rot="805776">
            <a:off x="2722295" y="2594651"/>
            <a:ext cx="2798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 </a:t>
            </a:r>
            <a:r>
              <a:rPr lang="hu-HU" sz="2800" b="1" dirty="0" smtClean="0"/>
              <a:t>2300 km hosszú! 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420997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korallok </a:t>
            </a:r>
            <a:r>
              <a:rPr lang="hu-HU" b="1" dirty="0" smtClean="0">
                <a:solidFill>
                  <a:schemeClr val="accent4"/>
                </a:solidFill>
              </a:rPr>
              <a:t>csalánozók (polipok) </a:t>
            </a:r>
            <a:r>
              <a:rPr lang="hu-HU" dirty="0" smtClean="0"/>
              <a:t>Meszes vázban élnek - védelem</a:t>
            </a:r>
            <a:endParaRPr lang="hu-H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51026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9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Egy kontinens -  egy ország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Legkisebb</a:t>
            </a:r>
          </a:p>
          <a:p>
            <a:r>
              <a:rPr lang="hu-HU" dirty="0" smtClean="0"/>
              <a:t>Legkésőbb felfedezett</a:t>
            </a:r>
          </a:p>
          <a:p>
            <a:r>
              <a:rPr lang="hu-HU" dirty="0" smtClean="0"/>
              <a:t>Legszárazabb</a:t>
            </a:r>
          </a:p>
          <a:p>
            <a:r>
              <a:rPr lang="hu-HU" dirty="0" smtClean="0"/>
              <a:t>Lefolyástalan területek aránya a legnagyobb</a:t>
            </a:r>
          </a:p>
          <a:p>
            <a:r>
              <a:rPr lang="hu-HU" dirty="0" smtClean="0"/>
              <a:t>Legritkábban lakott</a:t>
            </a:r>
          </a:p>
          <a:p>
            <a:r>
              <a:rPr lang="hu-HU" dirty="0" smtClean="0"/>
              <a:t>Földünk legnagyobb juhállománya itt található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88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Tájai</a:t>
            </a:r>
            <a:endParaRPr lang="hu-H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616624" cy="528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gyenes összekötő nyíllal 6"/>
          <p:cNvCxnSpPr/>
          <p:nvPr/>
        </p:nvCxnSpPr>
        <p:spPr>
          <a:xfrm>
            <a:off x="1907704" y="1700808"/>
            <a:ext cx="158417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251520" y="1196752"/>
            <a:ext cx="3024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b="1" dirty="0" smtClean="0"/>
              <a:t>Főként táblás vidék röghegységekkel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b="1" dirty="0" smtClean="0"/>
              <a:t>Sivatagos, félsivatagos, ritkán lakott terület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b="1" dirty="0" smtClean="0"/>
              <a:t>Sokféle, nagy mennyiségű ércet rejt</a:t>
            </a:r>
            <a:endParaRPr lang="hu-HU" sz="24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7" y="2132856"/>
            <a:ext cx="471884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5580112" y="2001321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b="1" dirty="0" smtClean="0"/>
              <a:t>Termékeny alföld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b="1" dirty="0" smtClean="0"/>
              <a:t>Nagy artézi-medence ( vize sós)</a:t>
            </a:r>
            <a:endParaRPr lang="hu-HU" sz="24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684401" y="3201650"/>
            <a:ext cx="20162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b="1" dirty="0" smtClean="0"/>
              <a:t>Két vonulata: Kék-Alpok, Ausztrál-Alpok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b="1" dirty="0" smtClean="0"/>
              <a:t>Vetődéssel keletkezett az </a:t>
            </a:r>
            <a:r>
              <a:rPr lang="hu-HU" sz="2400" b="1" dirty="0" err="1" smtClean="0"/>
              <a:t>óidőben</a:t>
            </a:r>
            <a:endParaRPr lang="hu-HU" sz="2400" b="1" dirty="0"/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6876256" y="4077072"/>
            <a:ext cx="0" cy="166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01" y="3706033"/>
            <a:ext cx="4165924" cy="277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14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858615" cy="585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9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74652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00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279</Words>
  <Application>Microsoft Office PowerPoint</Application>
  <PresentationFormat>Diavetítés a képernyőre (4:3 oldalarány)</PresentationFormat>
  <Paragraphs>54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Ausztrália</vt:lpstr>
      <vt:lpstr>Jellemzői</vt:lpstr>
      <vt:lpstr>PowerPoint bemutató</vt:lpstr>
      <vt:lpstr>Világörökség része - Nagy Korallzátony</vt:lpstr>
      <vt:lpstr>A korallok csalánozók (polipok) Meszes vázban élnek - védelem</vt:lpstr>
      <vt:lpstr>Egy kontinens -  egy ország</vt:lpstr>
      <vt:lpstr>Tájai</vt:lpstr>
      <vt:lpstr>PowerPoint bemutató</vt:lpstr>
      <vt:lpstr>PowerPoint bemutató</vt:lpstr>
      <vt:lpstr>PowerPoint bemutató</vt:lpstr>
      <vt:lpstr>PowerPoint bemutató</vt:lpstr>
      <vt:lpstr>Egyéb </vt:lpstr>
      <vt:lpstr>Mezőgazdaság </vt:lpstr>
      <vt:lpstr>PowerPoint bemutató</vt:lpstr>
      <vt:lpstr>PowerPoint bemutató</vt:lpstr>
      <vt:lpstr>Ipara </vt:lpstr>
      <vt:lpstr>Közlekedés, kereskedelem </vt:lpstr>
      <vt:lpstr>PowerPoint bemutató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Ausztrália</dc:title>
  <dc:creator>Gyárfásné Kovács Marianna</dc:creator>
  <cp:lastModifiedBy>Gyárfásné Kovács Marianna</cp:lastModifiedBy>
  <cp:revision>10</cp:revision>
  <dcterms:created xsi:type="dcterms:W3CDTF">2016-04-04T20:40:00Z</dcterms:created>
  <dcterms:modified xsi:type="dcterms:W3CDTF">2016-04-04T22:31:36Z</dcterms:modified>
</cp:coreProperties>
</file>