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8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18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2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52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0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06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57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8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6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84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F332-E417-4517-945B-4B706C793BAF}" type="datetimeFigureOut">
              <a:rPr lang="hu-HU" smtClean="0"/>
              <a:t>2016. 05. 19.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B896-CB1F-4A87-A4B8-9A4AD86AD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Amerika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2602" r="4513" b="11546"/>
          <a:stretch/>
        </p:blipFill>
        <p:spPr bwMode="auto">
          <a:xfrm>
            <a:off x="827584" y="1787857"/>
            <a:ext cx="2538483" cy="40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/>
        </p:blipFill>
        <p:spPr bwMode="auto">
          <a:xfrm>
            <a:off x="3792336" y="1787857"/>
            <a:ext cx="4737981" cy="40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64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USA mezőgazdasága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Csak 2%-a foglalkozik a lakosságnak mezőgazdasággal</a:t>
            </a:r>
          </a:p>
          <a:p>
            <a:r>
              <a:rPr lang="hu-HU" dirty="0" smtClean="0"/>
              <a:t>Jelentős kivitel(élelmiszer, takarmány)</a:t>
            </a:r>
          </a:p>
          <a:p>
            <a:r>
              <a:rPr lang="hu-HU" dirty="0" smtClean="0"/>
              <a:t>Belterjes: növényvédő szerek használata, műtrágya, öntözés, korszerű gépek, nemesített vetőmagvak,…</a:t>
            </a:r>
          </a:p>
          <a:p>
            <a:r>
              <a:rPr lang="hu-HU" dirty="0" smtClean="0"/>
              <a:t>Magas termésátlagok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4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8774"/>
            <a:ext cx="6561026" cy="59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0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Lakói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 smtClean="0"/>
              <a:t>Őslakosok:</a:t>
            </a:r>
            <a:r>
              <a:rPr lang="hu-HU" dirty="0" smtClean="0"/>
              <a:t> eszkimók, indiánok(Ázsiából)</a:t>
            </a:r>
          </a:p>
          <a:p>
            <a:pPr marL="0" indent="0">
              <a:buNone/>
            </a:pPr>
            <a:r>
              <a:rPr lang="hu-HU" b="1" dirty="0" smtClean="0"/>
              <a:t>Bevándorlók</a:t>
            </a:r>
            <a:r>
              <a:rPr lang="hu-HU" dirty="0" smtClean="0"/>
              <a:t>(gyarmatosítók): </a:t>
            </a:r>
          </a:p>
          <a:p>
            <a:pPr marL="0" indent="0">
              <a:buNone/>
            </a:pPr>
            <a:r>
              <a:rPr lang="hu-HU" dirty="0" smtClean="0"/>
              <a:t>- angolok, franciák(Angol-Amerika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USA, Kanada)</a:t>
            </a:r>
          </a:p>
          <a:p>
            <a:pPr marL="0" indent="0">
              <a:buNone/>
            </a:pPr>
            <a:r>
              <a:rPr lang="hu-HU" dirty="0" smtClean="0"/>
              <a:t>- spanyolok, portugálok(Latin-Amerika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Rio Grande folyótól délre)</a:t>
            </a:r>
          </a:p>
          <a:p>
            <a:pPr marL="0" indent="0">
              <a:buNone/>
            </a:pPr>
            <a:r>
              <a:rPr lang="hu-HU" b="1" dirty="0" smtClean="0"/>
              <a:t>Behurcoltak:</a:t>
            </a:r>
            <a:r>
              <a:rPr lang="hu-HU" dirty="0" smtClean="0"/>
              <a:t> négerek(rabszolga, Afrika)</a:t>
            </a:r>
          </a:p>
          <a:p>
            <a:pPr marL="0" indent="0">
              <a:buNone/>
            </a:pPr>
            <a:r>
              <a:rPr lang="hu-HU" b="1" dirty="0" smtClean="0"/>
              <a:t>Kevert népek: </a:t>
            </a:r>
            <a:r>
              <a:rPr lang="hu-HU" dirty="0" err="1" smtClean="0"/>
              <a:t>zambó</a:t>
            </a:r>
            <a:r>
              <a:rPr lang="hu-HU" dirty="0" smtClean="0"/>
              <a:t>(fekete-indián),mesztic(fehér-indián), mulatt (fehér-fekete)</a:t>
            </a:r>
          </a:p>
          <a:p>
            <a:pPr marL="0" indent="0">
              <a:buNone/>
            </a:pPr>
            <a:r>
              <a:rPr lang="hu-HU" b="1" dirty="0" smtClean="0"/>
              <a:t>Kreolok:</a:t>
            </a:r>
            <a:r>
              <a:rPr lang="hu-HU" dirty="0" smtClean="0"/>
              <a:t> spanyol, portugál leszármazottak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262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Latin-Amerika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5256584"/>
          </a:xfrm>
        </p:spPr>
        <p:txBody>
          <a:bodyPr/>
          <a:lstStyle/>
          <a:p>
            <a:r>
              <a:rPr lang="hu-HU" dirty="0" smtClean="0"/>
              <a:t>Kreolok, kevert népek főleg itt élnek</a:t>
            </a:r>
          </a:p>
          <a:p>
            <a:r>
              <a:rPr lang="hu-HU" dirty="0" smtClean="0"/>
              <a:t>Lakosságszám gyorsan nő, sok a fiatal</a:t>
            </a:r>
          </a:p>
          <a:p>
            <a:r>
              <a:rPr lang="hu-HU" dirty="0" smtClean="0"/>
              <a:t>Egyenlőtlenül oszlik el a lakosság</a:t>
            </a:r>
          </a:p>
          <a:p>
            <a:r>
              <a:rPr lang="hu-HU" dirty="0" smtClean="0"/>
              <a:t>A szegény emberek a nagyvárosokba költöznek a </a:t>
            </a:r>
            <a:r>
              <a:rPr lang="hu-HU" dirty="0" smtClean="0">
                <a:sym typeface="Wingdings" panose="05000000000000000000" pitchFamily="2" charset="2"/>
              </a:rPr>
              <a:t>munkalehetőség miattnyomornegyedek alakultak ki (</a:t>
            </a:r>
            <a:r>
              <a:rPr lang="hu-HU" dirty="0" err="1" smtClean="0">
                <a:sym typeface="Wingdings" panose="05000000000000000000" pitchFamily="2" charset="2"/>
              </a:rPr>
              <a:t>favellák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városodás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Brazíliában a portugál, a többi Latin-Amerikai országban spanyol a hivatalos nyelv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Nagybirtokokkis parcellák bérbe adása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214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Észak-Amerika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hu-HU" dirty="0" smtClean="0"/>
              <a:t>Egyenlőtlen a lakosság eloszlása</a:t>
            </a:r>
          </a:p>
          <a:p>
            <a:r>
              <a:rPr lang="hu-HU" dirty="0" smtClean="0"/>
              <a:t>A </a:t>
            </a:r>
            <a:r>
              <a:rPr lang="hu-HU" b="1" dirty="0" smtClean="0"/>
              <a:t>nagyvárosokból </a:t>
            </a:r>
            <a:r>
              <a:rPr lang="hu-HU" dirty="0" smtClean="0"/>
              <a:t>a zsúfoltság miatt kiköltöznek</a:t>
            </a:r>
            <a:r>
              <a:rPr lang="hu-HU" dirty="0" smtClean="0">
                <a:sym typeface="Wingdings" panose="05000000000000000000" pitchFamily="2" charset="2"/>
              </a:rPr>
              <a:t> elővárosok, agglomeráció(alvóvárosok- aludni járnak haza esténként az emberek)</a:t>
            </a:r>
          </a:p>
          <a:p>
            <a:r>
              <a:rPr lang="hu-HU" b="1" dirty="0" smtClean="0">
                <a:sym typeface="Wingdings" panose="05000000000000000000" pitchFamily="2" charset="2"/>
              </a:rPr>
              <a:t>Farmok:</a:t>
            </a:r>
            <a:r>
              <a:rPr lang="hu-HU" dirty="0" smtClean="0">
                <a:sym typeface="Wingdings" panose="05000000000000000000" pitchFamily="2" charset="2"/>
              </a:rPr>
              <a:t> mezőgazdasági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    nagyüzemek</a:t>
            </a:r>
          </a:p>
          <a:p>
            <a:r>
              <a:rPr lang="hu-HU" b="1" dirty="0" smtClean="0"/>
              <a:t>Ültetvényes gazdálkodás</a:t>
            </a: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599953" cy="295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1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USA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13 gyarmat függetlenedésével jött létre (1776)</a:t>
            </a:r>
          </a:p>
          <a:p>
            <a:r>
              <a:rPr lang="hu-HU" dirty="0" smtClean="0"/>
              <a:t>50 állam szövetsége</a:t>
            </a:r>
          </a:p>
          <a:p>
            <a:r>
              <a:rPr lang="hu-HU" dirty="0" smtClean="0"/>
              <a:t>3. legnagyobb ország</a:t>
            </a:r>
          </a:p>
          <a:p>
            <a:r>
              <a:rPr lang="hu-HU" dirty="0" smtClean="0"/>
              <a:t>Világtermelés 1/5-ét adja</a:t>
            </a:r>
          </a:p>
          <a:p>
            <a:r>
              <a:rPr lang="hu-HU" dirty="0" err="1" smtClean="0"/>
              <a:t>Afroamerikaiak</a:t>
            </a:r>
            <a:r>
              <a:rPr lang="hu-HU" dirty="0" smtClean="0"/>
              <a:t> a rabszolgák leszármazottai</a:t>
            </a:r>
          </a:p>
          <a:p>
            <a:r>
              <a:rPr lang="hu-HU" dirty="0" smtClean="0"/>
              <a:t>Népek „olvasztó tengelye”</a:t>
            </a:r>
          </a:p>
          <a:p>
            <a:r>
              <a:rPr lang="hu-HU" dirty="0" smtClean="0"/>
              <a:t>Világcégek, óriásvállalatok jellemzik (Ázsia előretörésével az egyeduralkodó szerepe jelentősége csökkent)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556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7668"/>
            <a:ext cx="4968552" cy="567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9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306903" cy="52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8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USA gazdasága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Vezető ágazata a szolgáltatás</a:t>
            </a:r>
          </a:p>
          <a:p>
            <a:r>
              <a:rPr lang="hu-HU" dirty="0" smtClean="0"/>
              <a:t>Kutatás, fejlesztés kiemelt ( Szilícium völgy)</a:t>
            </a:r>
          </a:p>
          <a:p>
            <a:r>
              <a:rPr lang="hu-HU" dirty="0" smtClean="0"/>
              <a:t>Csúcstechnológiák alkalmazása</a:t>
            </a:r>
          </a:p>
          <a:p>
            <a:r>
              <a:rPr lang="hu-HU" dirty="0" smtClean="0"/>
              <a:t>Magas fokú szervezettség, rugalmas termelés, tömeggyártás(multinacionális cégek)</a:t>
            </a:r>
          </a:p>
          <a:p>
            <a:r>
              <a:rPr lang="hu-HU" dirty="0" smtClean="0"/>
              <a:t>Bányák, ültetvények  vásárlása, olcsó munkaerő alkalmazása (leányvállalatok) </a:t>
            </a:r>
          </a:p>
          <a:p>
            <a:r>
              <a:rPr lang="hu-HU" dirty="0" smtClean="0"/>
              <a:t>Fejlett infrastruktúra (vízhálózat, közlekedés, áramszolgáltatás,…)</a:t>
            </a:r>
          </a:p>
          <a:p>
            <a:r>
              <a:rPr lang="hu-HU" dirty="0" smtClean="0"/>
              <a:t>Jelentős energia és ásványkincs behozatal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518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476671"/>
            <a:ext cx="6840760" cy="61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0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262</Words>
  <Application>Microsoft Office PowerPoint</Application>
  <PresentationFormat>Diavetítés a képernyőre (4:3 oldalarány)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Amerika</vt:lpstr>
      <vt:lpstr>Lakói</vt:lpstr>
      <vt:lpstr>Latin-Amerika</vt:lpstr>
      <vt:lpstr>Észak-Amerika</vt:lpstr>
      <vt:lpstr>USA</vt:lpstr>
      <vt:lpstr>PowerPoint bemutató</vt:lpstr>
      <vt:lpstr>PowerPoint bemutató</vt:lpstr>
      <vt:lpstr>USA gazdasága</vt:lpstr>
      <vt:lpstr>PowerPoint bemutató</vt:lpstr>
      <vt:lpstr>USA mezőgazdasága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Gyárfásné Kovács Marianna</dc:creator>
  <cp:lastModifiedBy>Gyárfásné Kovács Marianna</cp:lastModifiedBy>
  <cp:revision>9</cp:revision>
  <dcterms:created xsi:type="dcterms:W3CDTF">2016-05-19T19:10:24Z</dcterms:created>
  <dcterms:modified xsi:type="dcterms:W3CDTF">2016-05-19T20:46:08Z</dcterms:modified>
</cp:coreProperties>
</file>