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07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44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41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21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57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0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00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1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42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91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82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934B-AC10-48E2-8209-7680C1B4DFFD}" type="datetimeFigureOut">
              <a:rPr lang="hu-HU" smtClean="0"/>
              <a:t>2016. 05. 23.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934F0-9EFA-47AE-9403-79A181B757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322" y="230783"/>
            <a:ext cx="7772400" cy="1470025"/>
          </a:xfrm>
        </p:spPr>
        <p:txBody>
          <a:bodyPr/>
          <a:lstStyle/>
          <a:p>
            <a:r>
              <a:rPr lang="hu-HU" b="1" dirty="0" smtClean="0">
                <a:solidFill>
                  <a:schemeClr val="bg2">
                    <a:lumMod val="25000"/>
                  </a:schemeClr>
                </a:solidFill>
              </a:rPr>
              <a:t>Dombságaink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b="10509"/>
          <a:stretch/>
        </p:blipFill>
        <p:spPr bwMode="auto">
          <a:xfrm>
            <a:off x="2339752" y="1340768"/>
            <a:ext cx="4536504" cy="512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6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9386"/>
            <a:ext cx="5332065" cy="59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8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3"/>
          <a:stretch/>
        </p:blipFill>
        <p:spPr bwMode="auto">
          <a:xfrm>
            <a:off x="467649" y="1124744"/>
            <a:ext cx="7956166" cy="18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3"/>
          <a:stretch/>
        </p:blipFill>
        <p:spPr bwMode="auto">
          <a:xfrm>
            <a:off x="107504" y="3054615"/>
            <a:ext cx="8676456" cy="255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9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23580" cy="58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9600" cy="23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5449"/>
            <a:ext cx="3629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12601"/>
            <a:ext cx="3552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00392" cy="33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0"/>
          <a:stretch/>
        </p:blipFill>
        <p:spPr bwMode="auto">
          <a:xfrm>
            <a:off x="401128" y="3861048"/>
            <a:ext cx="8217012" cy="26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0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00392" cy="30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634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7"/>
          <a:stretch/>
        </p:blipFill>
        <p:spPr bwMode="auto">
          <a:xfrm>
            <a:off x="683568" y="548680"/>
            <a:ext cx="75182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80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0"/>
          <a:stretch/>
        </p:blipFill>
        <p:spPr bwMode="auto">
          <a:xfrm>
            <a:off x="251520" y="188640"/>
            <a:ext cx="838030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5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0606" cy="574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1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</Words>
  <Application>Microsoft Office PowerPoint</Application>
  <PresentationFormat>Diavetítés a képernyőre (4:3 oldalarány)</PresentationFormat>
  <Paragraphs>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Dombságaink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Dombságaink</dc:title>
  <dc:creator>Gyárfásné Kovács Marianna</dc:creator>
  <cp:lastModifiedBy>Gyárfásné Kovács Marianna</cp:lastModifiedBy>
  <cp:revision>4</cp:revision>
  <dcterms:created xsi:type="dcterms:W3CDTF">2016-05-23T05:33:01Z</dcterms:created>
  <dcterms:modified xsi:type="dcterms:W3CDTF">2016-05-23T06:37:41Z</dcterms:modified>
</cp:coreProperties>
</file>