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1" r:id="rId6"/>
    <p:sldId id="257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08" autoAdjust="0"/>
  </p:normalViewPr>
  <p:slideViewPr>
    <p:cSldViewPr>
      <p:cViewPr varScale="1">
        <p:scale>
          <a:sx n="69" d="100"/>
          <a:sy n="69" d="100"/>
        </p:scale>
        <p:origin x="-8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altLang="hu-HU" noProof="0" smtClean="0"/>
              <a:t>Mintacím szerkesztése</a:t>
            </a:r>
            <a:endParaRPr lang="en-US" altLang="hu-HU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hu-HU" altLang="hu-HU" noProof="0" smtClean="0"/>
              <a:t>Alcím mintájának szerkesztése</a:t>
            </a:r>
            <a:endParaRPr lang="en-US" altLang="hu-HU" noProof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4A69C4D-4BD2-48DF-9C65-82D4D4DF59E0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CB78A-F0F2-4C0E-969D-E929DCEB9220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48067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847CA-39DD-436B-9C59-246FB00B702E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47173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4837B-A57D-4B3A-91AE-EE829D072A0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99354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495A6-3CAE-4D63-A910-1940A5E253E6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3278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54FA9-A478-46C8-A406-878092C0FBE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739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B1144-27D7-4329-92B5-6EA96016BBAA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2595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7C99C-D2C3-4BA0-B6FD-8BA4B20607CA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2966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83BBE-BB8A-444B-9739-5046A5CCC4BF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382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F94F9-6B71-4543-AD3C-4BE5E97DCCD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9996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C0CA1-4FF0-4F26-A206-887B9610094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9181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8092B6C-3919-47D9-8109-B5116ADA710B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764705"/>
            <a:ext cx="8496944" cy="1152128"/>
          </a:xfrm>
        </p:spPr>
        <p:txBody>
          <a:bodyPr/>
          <a:lstStyle/>
          <a:p>
            <a:r>
              <a:rPr lang="hu-HU" altLang="hu-HU" b="1" dirty="0" smtClean="0">
                <a:solidFill>
                  <a:schemeClr val="tx1"/>
                </a:solidFill>
              </a:rPr>
              <a:t>Környezetkímélő gazdálkodás</a:t>
            </a:r>
            <a:endParaRPr lang="hu-HU" altLang="hu-HU" b="1" dirty="0">
              <a:solidFill>
                <a:schemeClr val="tx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hu-HU" altLang="hu-HU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30876"/>
            <a:ext cx="6662269" cy="40132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7956823" cy="548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3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19723" cy="411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72" y="1628800"/>
            <a:ext cx="3700651" cy="417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3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r="4782" b="17282"/>
          <a:stretch/>
        </p:blipFill>
        <p:spPr bwMode="auto">
          <a:xfrm>
            <a:off x="395536" y="1700808"/>
            <a:ext cx="4178658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0386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034" y="597269"/>
            <a:ext cx="8229600" cy="4525963"/>
          </a:xfrm>
        </p:spPr>
        <p:txBody>
          <a:bodyPr/>
          <a:lstStyle/>
          <a:p>
            <a:r>
              <a:rPr lang="hu-HU" b="1" dirty="0" smtClean="0"/>
              <a:t>Házi feladat: </a:t>
            </a:r>
          </a:p>
          <a:p>
            <a:pPr marL="0" indent="0">
              <a:buNone/>
            </a:pPr>
            <a:r>
              <a:rPr lang="hu-HU" dirty="0" smtClean="0"/>
              <a:t>    Munkafüzet: 56.oldal/ 1. 4. 5. feladatok</a:t>
            </a:r>
          </a:p>
          <a:p>
            <a:r>
              <a:rPr lang="hu-HU" b="1" dirty="0" smtClean="0"/>
              <a:t>Szorgalmi: </a:t>
            </a:r>
          </a:p>
          <a:p>
            <a:pPr marL="0" indent="0">
              <a:buNone/>
            </a:pPr>
            <a:r>
              <a:rPr lang="hu-HU" dirty="0" smtClean="0"/>
              <a:t>    Munkafüzet 56.oldal/ 2.feladat</a:t>
            </a:r>
          </a:p>
          <a:p>
            <a:pPr marL="0" indent="0">
              <a:buNone/>
            </a:pPr>
            <a:r>
              <a:rPr lang="hu-HU" dirty="0" smtClean="0"/>
              <a:t>                        57. oldal/6. feladat</a:t>
            </a:r>
            <a:endParaRPr lang="hu-H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37931"/>
            <a:ext cx="3704084" cy="297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1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67175"/>
            <a:ext cx="7499176" cy="5631677"/>
          </a:xfrm>
          <a:prstGeom prst="rect">
            <a:avLst/>
          </a:prstGeom>
          <a:noFill/>
          <a:ln w="571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7042"/>
            <a:ext cx="8018348" cy="4500516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1" y="548680"/>
            <a:ext cx="7680853" cy="57606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69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682296" cy="5112568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9" y="1484784"/>
            <a:ext cx="8468120" cy="400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"/>
          <a:stretch/>
        </p:blipFill>
        <p:spPr bwMode="auto">
          <a:xfrm>
            <a:off x="170748" y="836712"/>
            <a:ext cx="8795832" cy="5400600"/>
          </a:xfrm>
          <a:prstGeom prst="rect">
            <a:avLst/>
          </a:prstGeom>
          <a:noFill/>
          <a:ln w="5715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3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823091" cy="54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611812" cy="5996759"/>
          </a:xfrm>
          <a:prstGeom prst="rect">
            <a:avLst/>
          </a:prstGeom>
          <a:noFill/>
          <a:ln w="5715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486650" cy="499110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49" y="1052736"/>
            <a:ext cx="7214702" cy="514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2" y="1399479"/>
            <a:ext cx="6850495" cy="445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009456" cy="486765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/>
              <a:t>Csoportalakítás</a:t>
            </a:r>
            <a:endParaRPr lang="hu-HU" b="1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5350" r="13923"/>
          <a:stretch/>
        </p:blipFill>
        <p:spPr bwMode="auto">
          <a:xfrm>
            <a:off x="1907704" y="1628800"/>
            <a:ext cx="5090615" cy="439639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Csoportkérdés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180020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dirty="0" smtClean="0">
                <a:ln>
                  <a:solidFill>
                    <a:schemeClr val="tx2"/>
                  </a:solidFill>
                </a:ln>
              </a:rPr>
              <a:t>Beszéljétek meg a növényetek  milyen szerepet játszik a </a:t>
            </a:r>
            <a:r>
              <a:rPr lang="hu-HU" dirty="0" err="1" smtClean="0">
                <a:ln>
                  <a:solidFill>
                    <a:schemeClr val="tx2"/>
                  </a:solidFill>
                </a:ln>
              </a:rPr>
              <a:t>biogazdaságokban</a:t>
            </a:r>
            <a:r>
              <a:rPr lang="hu-HU" dirty="0" smtClean="0">
                <a:ln>
                  <a:solidFill>
                    <a:schemeClr val="tx2"/>
                  </a:solidFill>
                </a:ln>
              </a:rPr>
              <a:t>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31640" y="393305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54891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8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d_0445_slide">
  <a:themeElements>
    <a:clrScheme name="Office-téma 1">
      <a:dk1>
        <a:srgbClr val="000000"/>
      </a:dk1>
      <a:lt1>
        <a:srgbClr val="C6DF4A"/>
      </a:lt1>
      <a:dk2>
        <a:srgbClr val="000000"/>
      </a:dk2>
      <a:lt2>
        <a:srgbClr val="B2B2B2"/>
      </a:lt2>
      <a:accent1>
        <a:srgbClr val="D2FF05"/>
      </a:accent1>
      <a:accent2>
        <a:srgbClr val="A2C30E"/>
      </a:accent2>
      <a:accent3>
        <a:srgbClr val="DFECB1"/>
      </a:accent3>
      <a:accent4>
        <a:srgbClr val="000000"/>
      </a:accent4>
      <a:accent5>
        <a:srgbClr val="E5FFAA"/>
      </a:accent5>
      <a:accent6>
        <a:srgbClr val="92B00C"/>
      </a:accent6>
      <a:hlink>
        <a:srgbClr val="616B2E"/>
      </a:hlink>
      <a:folHlink>
        <a:srgbClr val="586B00"/>
      </a:folHlink>
    </a:clrScheme>
    <a:fontScheme name="Office-té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éma 1">
        <a:dk1>
          <a:srgbClr val="000000"/>
        </a:dk1>
        <a:lt1>
          <a:srgbClr val="C6DF4A"/>
        </a:lt1>
        <a:dk2>
          <a:srgbClr val="000000"/>
        </a:dk2>
        <a:lt2>
          <a:srgbClr val="B2B2B2"/>
        </a:lt2>
        <a:accent1>
          <a:srgbClr val="D2FF05"/>
        </a:accent1>
        <a:accent2>
          <a:srgbClr val="A2C30E"/>
        </a:accent2>
        <a:accent3>
          <a:srgbClr val="DFECB1"/>
        </a:accent3>
        <a:accent4>
          <a:srgbClr val="000000"/>
        </a:accent4>
        <a:accent5>
          <a:srgbClr val="E5FFAA"/>
        </a:accent5>
        <a:accent6>
          <a:srgbClr val="92B00C"/>
        </a:accent6>
        <a:hlink>
          <a:srgbClr val="616B2E"/>
        </a:hlink>
        <a:folHlink>
          <a:srgbClr val="586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C6DF4A"/>
        </a:lt1>
        <a:dk2>
          <a:srgbClr val="000000"/>
        </a:dk2>
        <a:lt2>
          <a:srgbClr val="B2B2B2"/>
        </a:lt2>
        <a:accent1>
          <a:srgbClr val="84FF05"/>
        </a:accent1>
        <a:accent2>
          <a:srgbClr val="FFF605"/>
        </a:accent2>
        <a:accent3>
          <a:srgbClr val="DFECB1"/>
        </a:accent3>
        <a:accent4>
          <a:srgbClr val="000000"/>
        </a:accent4>
        <a:accent5>
          <a:srgbClr val="C2FFAA"/>
        </a:accent5>
        <a:accent6>
          <a:srgbClr val="E7DF04"/>
        </a:accent6>
        <a:hlink>
          <a:srgbClr val="387500"/>
        </a:hlink>
        <a:folHlink>
          <a:srgbClr val="2F5C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C6DF4A"/>
        </a:lt1>
        <a:dk2>
          <a:srgbClr val="000000"/>
        </a:dk2>
        <a:lt2>
          <a:srgbClr val="B2B2B2"/>
        </a:lt2>
        <a:accent1>
          <a:srgbClr val="D4FF05"/>
        </a:accent1>
        <a:accent2>
          <a:srgbClr val="8305FF"/>
        </a:accent2>
        <a:accent3>
          <a:srgbClr val="DFECB1"/>
        </a:accent3>
        <a:accent4>
          <a:srgbClr val="000000"/>
        </a:accent4>
        <a:accent5>
          <a:srgbClr val="E6FFAA"/>
        </a:accent5>
        <a:accent6>
          <a:srgbClr val="7604E7"/>
        </a:accent6>
        <a:hlink>
          <a:srgbClr val="80001B"/>
        </a:hlink>
        <a:folHlink>
          <a:srgbClr val="3700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C6DF4A"/>
        </a:lt1>
        <a:dk2>
          <a:srgbClr val="000000"/>
        </a:dk2>
        <a:lt2>
          <a:srgbClr val="B2B2B2"/>
        </a:lt2>
        <a:accent1>
          <a:srgbClr val="FF9505"/>
        </a:accent1>
        <a:accent2>
          <a:srgbClr val="057FFF"/>
        </a:accent2>
        <a:accent3>
          <a:srgbClr val="DFECB1"/>
        </a:accent3>
        <a:accent4>
          <a:srgbClr val="000000"/>
        </a:accent4>
        <a:accent5>
          <a:srgbClr val="FFC8AA"/>
        </a:accent5>
        <a:accent6>
          <a:srgbClr val="0472E7"/>
        </a:accent6>
        <a:hlink>
          <a:srgbClr val="6B006B"/>
        </a:hlink>
        <a:folHlink>
          <a:srgbClr val="6B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2FF05"/>
        </a:accent1>
        <a:accent2>
          <a:srgbClr val="A2C30E"/>
        </a:accent2>
        <a:accent3>
          <a:srgbClr val="FFFFFF"/>
        </a:accent3>
        <a:accent4>
          <a:srgbClr val="000000"/>
        </a:accent4>
        <a:accent5>
          <a:srgbClr val="E5FFAA"/>
        </a:accent5>
        <a:accent6>
          <a:srgbClr val="92B00C"/>
        </a:accent6>
        <a:hlink>
          <a:srgbClr val="616B2E"/>
        </a:hlink>
        <a:folHlink>
          <a:srgbClr val="586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4FF05"/>
        </a:accent1>
        <a:accent2>
          <a:srgbClr val="FFF605"/>
        </a:accent2>
        <a:accent3>
          <a:srgbClr val="FFFFFF"/>
        </a:accent3>
        <a:accent4>
          <a:srgbClr val="000000"/>
        </a:accent4>
        <a:accent5>
          <a:srgbClr val="C2FFAA"/>
        </a:accent5>
        <a:accent6>
          <a:srgbClr val="E7DF04"/>
        </a:accent6>
        <a:hlink>
          <a:srgbClr val="387500"/>
        </a:hlink>
        <a:folHlink>
          <a:srgbClr val="2F5C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4FF05"/>
        </a:accent1>
        <a:accent2>
          <a:srgbClr val="8305FF"/>
        </a:accent2>
        <a:accent3>
          <a:srgbClr val="FFFFFF"/>
        </a:accent3>
        <a:accent4>
          <a:srgbClr val="000000"/>
        </a:accent4>
        <a:accent5>
          <a:srgbClr val="E6FFAA"/>
        </a:accent5>
        <a:accent6>
          <a:srgbClr val="7604E7"/>
        </a:accent6>
        <a:hlink>
          <a:srgbClr val="80001B"/>
        </a:hlink>
        <a:folHlink>
          <a:srgbClr val="3700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9505"/>
        </a:accent1>
        <a:accent2>
          <a:srgbClr val="057FFF"/>
        </a:accent2>
        <a:accent3>
          <a:srgbClr val="FFFFFF"/>
        </a:accent3>
        <a:accent4>
          <a:srgbClr val="000000"/>
        </a:accent4>
        <a:accent5>
          <a:srgbClr val="FFC8AA"/>
        </a:accent5>
        <a:accent6>
          <a:srgbClr val="0472E7"/>
        </a:accent6>
        <a:hlink>
          <a:srgbClr val="6B006B"/>
        </a:hlink>
        <a:folHlink>
          <a:srgbClr val="6B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ind_0445_slide</Template>
  <TotalTime>78</TotalTime>
  <Words>42</Words>
  <Application>Microsoft Office PowerPoint</Application>
  <PresentationFormat>Diavetítés a képernyőre (4:3 oldalarány)</PresentationFormat>
  <Paragraphs>9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5" baseType="lpstr">
      <vt:lpstr>Arial</vt:lpstr>
      <vt:lpstr>ind_0445_slide</vt:lpstr>
      <vt:lpstr>Környezetkímélő gazdálkodás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Csoportalakítás</vt:lpstr>
      <vt:lpstr>Csoportkérdés</vt:lpstr>
      <vt:lpstr>PowerPoint bemutató</vt:lpstr>
      <vt:lpstr>PowerPoint bemutató</vt:lpstr>
      <vt:lpstr>PowerPoint bemutató</vt:lpstr>
      <vt:lpstr>PowerPoint bemutató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Környezetkímélő gazdálkodás</dc:title>
  <dc:creator>Gyárfásné Kovács Marianna</dc:creator>
  <cp:lastModifiedBy>Gyárfásné Kovács Marianna</cp:lastModifiedBy>
  <cp:revision>6</cp:revision>
  <dcterms:created xsi:type="dcterms:W3CDTF">2016-02-03T05:55:18Z</dcterms:created>
  <dcterms:modified xsi:type="dcterms:W3CDTF">2016-02-03T07:13:40Z</dcterms:modified>
</cp:coreProperties>
</file>