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44995" y="1367047"/>
            <a:ext cx="8689976" cy="1680954"/>
          </a:xfrm>
        </p:spPr>
        <p:txBody>
          <a:bodyPr/>
          <a:lstStyle/>
          <a:p>
            <a:r>
              <a:rPr lang="hu-HU" dirty="0"/>
              <a:t>Közép-Európa társadalom-földrajzi vonásai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0" y="204261"/>
            <a:ext cx="7990451" cy="65271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4" y="576153"/>
            <a:ext cx="10009617" cy="60433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440" y="576153"/>
            <a:ext cx="8177713" cy="60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44022"/>
          </a:xfrm>
        </p:spPr>
        <p:txBody>
          <a:bodyPr/>
          <a:lstStyle/>
          <a:p>
            <a:r>
              <a:rPr lang="hu-HU" dirty="0"/>
              <a:t>Népek, nyelvek, Vallások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643270"/>
            <a:ext cx="10363826" cy="48105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Benépesülése: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Afrika és Kis-Ázsia irányából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Nyelvcsaládok: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indoeurópai (germán, szláv, újlatin nyelvek)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uráli (magyar)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Vallások: keresztény főként ( katolikus, protestáns, ortodox)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7" y="248254"/>
            <a:ext cx="5682805" cy="67152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68" y="276390"/>
            <a:ext cx="5665718" cy="66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8735"/>
          </a:xfrm>
        </p:spPr>
        <p:txBody>
          <a:bodyPr/>
          <a:lstStyle/>
          <a:p>
            <a:r>
              <a:rPr lang="hu-HU" b="1" dirty="0"/>
              <a:t>II. Világháború után Közép-Európa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696278"/>
            <a:ext cx="10363826" cy="47575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Jelentős pusztulás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Erőszakos áttelepítések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Jelentős Határ és területi változások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Ipari és mezőgazdasági termelés visszaesése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 megosztottság ( NYUGAT</a:t>
            </a:r>
            <a:r>
              <a:rPr lang="hu-HU" sz="2800" dirty="0">
                <a:sym typeface="Wingdings" panose="05000000000000000000" pitchFamily="2" charset="2"/>
              </a:rPr>
              <a:t> KELET)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sym typeface="Wingdings" panose="05000000000000000000" pitchFamily="2" charset="2"/>
              </a:rPr>
              <a:t>1949 KGST (GAZDASÁGI együttműködés)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sym typeface="Wingdings" panose="05000000000000000000" pitchFamily="2" charset="2"/>
              </a:rPr>
              <a:t>1955 Varsói szerződés (katonai-politikai védelmi szervezet)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784" y="3203762"/>
            <a:ext cx="1994732" cy="23803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486" y="1537252"/>
            <a:ext cx="2704245" cy="18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8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149" y="393231"/>
            <a:ext cx="10364451" cy="1130770"/>
          </a:xfrm>
        </p:spPr>
        <p:txBody>
          <a:bodyPr/>
          <a:lstStyle/>
          <a:p>
            <a:r>
              <a:rPr lang="hu-HU" b="1" dirty="0"/>
              <a:t>Szocializmus jellemzői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298714"/>
            <a:ext cx="10363826" cy="5181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Államosítás (magántulajdon megszüntetése)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Nehézipar erőteljes fejlesztése, a szolgáltatás és a mezőgazdaság háttérbe szorul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Kollektivizálás (parasztokat termelőszövetkezetekbe tömörítették)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Tervszerű gazdálkodás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 emberi szabadságjogok korlátozása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Társadalmi egyenlőség, szolidaritás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Anyagi javak igazságos elosztása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Állami irányitás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Munkakerülést büntették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62" y="3390313"/>
            <a:ext cx="4492283" cy="33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0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12718"/>
          </a:xfrm>
        </p:spPr>
        <p:txBody>
          <a:bodyPr/>
          <a:lstStyle/>
          <a:p>
            <a:r>
              <a:rPr lang="hu-HU" b="1" dirty="0"/>
              <a:t>1990-es évektől </a:t>
            </a:r>
            <a:r>
              <a:rPr lang="hu-HU" b="1" dirty="0">
                <a:sym typeface="Wingdings" panose="05000000000000000000" pitchFamily="2" charset="2"/>
              </a:rPr>
              <a:t></a:t>
            </a:r>
            <a:r>
              <a:rPr lang="hu-HU" b="1" dirty="0"/>
              <a:t>rendszerváltozás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431236"/>
            <a:ext cx="10363826" cy="50623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sz="2400" dirty="0"/>
              <a:t>NDK-NSZK egyesült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Csehszlovákia kettészakadt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Jugoszlávia feloszlott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Piacgazdaság megjelenése: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dirty="0"/>
              <a:t> </a:t>
            </a:r>
            <a:r>
              <a:rPr lang="hu-HU" sz="2200" dirty="0"/>
              <a:t>magántulajdon (privatizáció)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200" dirty="0"/>
              <a:t>Versenyhelyzet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200" dirty="0"/>
              <a:t>Kereslet-kínálat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200" dirty="0"/>
              <a:t>Szabad piac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200" dirty="0"/>
              <a:t>Állam korlátozott befolyásolása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200" dirty="0"/>
              <a:t>Vállalkozás-döntés szabadsága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hu-HU" dirty="0"/>
          </a:p>
          <a:p>
            <a:pPr lvl="1">
              <a:buFont typeface="Wingdings" panose="05000000000000000000" pitchFamily="2" charset="2"/>
              <a:buChar char="ü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431236"/>
            <a:ext cx="5500669" cy="41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8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98248"/>
          </a:xfrm>
        </p:spPr>
        <p:txBody>
          <a:bodyPr/>
          <a:lstStyle/>
          <a:p>
            <a:r>
              <a:rPr lang="hu-HU" b="1" dirty="0"/>
              <a:t>Közép-Európa felosztása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616766"/>
            <a:ext cx="10536104" cy="4174433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Kelet-közép Európa </a:t>
            </a:r>
            <a:r>
              <a:rPr lang="hu-HU" dirty="0"/>
              <a:t>(volt szocialista országok)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Jellemzői: kevésbé fejlettek, később csatlakoztak az EU-hoz ( Lengyelország, Csehország, Szlovákia, Szlovénia, Magyarország, Románia)</a:t>
            </a:r>
          </a:p>
          <a:p>
            <a:pPr marL="0" indent="0">
              <a:buNone/>
            </a:pPr>
            <a:r>
              <a:rPr lang="hu-HU" b="1" dirty="0"/>
              <a:t>Nyugat-Közép Európa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Jellemzői: sűrűbben Lakott, fejlettebb, magasabb életszínvonal, pénzügyi-kutatási központok, forgalmas közlekedési csomópontok (Németország, Svájc, Németország) </a:t>
            </a:r>
          </a:p>
          <a:p>
            <a:pPr marL="0" indent="0" algn="ctr">
              <a:buNone/>
            </a:pPr>
            <a:r>
              <a:rPr lang="hu-HU" b="1" i="1" dirty="0"/>
              <a:t>Csak Svájc nem Európai Uniós, a többi igen!</a:t>
            </a:r>
          </a:p>
          <a:p>
            <a:pPr marL="0" indent="0">
              <a:buNone/>
            </a:pPr>
            <a:endParaRPr lang="hu-HU" b="1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588" y="266700"/>
            <a:ext cx="76104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83779"/>
          </a:xfrm>
        </p:spPr>
        <p:txBody>
          <a:bodyPr/>
          <a:lstStyle/>
          <a:p>
            <a:r>
              <a:rPr lang="hu-HU" b="1" dirty="0"/>
              <a:t>Gazdasági jellemzők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696278"/>
            <a:ext cx="10363826" cy="40949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Korábbi iparvidékek a bányák közelében voltak, mára</a:t>
            </a:r>
            <a:r>
              <a:rPr lang="hu-HU" sz="2400" dirty="0">
                <a:sym typeface="Wingdings" panose="05000000000000000000" pitchFamily="2" charset="2"/>
              </a:rPr>
              <a:t>  az ásványkincsek megfogyatkoztak kikötők szerepe megnőtt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sym typeface="Wingdings" panose="05000000000000000000" pitchFamily="2" charset="2"/>
              </a:rPr>
              <a:t> vasút szerepe csökkent a közúté nőtt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sym typeface="Wingdings" panose="05000000000000000000" pitchFamily="2" charset="2"/>
              </a:rPr>
              <a:t> lakosság 75%-a városlakó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sym typeface="Wingdings" panose="05000000000000000000" pitchFamily="2" charset="2"/>
              </a:rPr>
              <a:t>Jelentős tranzitútvonalak húzódnak területén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400" dirty="0">
              <a:sym typeface="Wingdings" panose="05000000000000000000" pitchFamily="2" charset="2"/>
            </a:endParaRP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36" y="1521298"/>
            <a:ext cx="6091148" cy="49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Házi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Munkafüzet 11. oldal/3. feladat</a:t>
            </a:r>
          </a:p>
          <a:p>
            <a:r>
              <a:rPr lang="hu-HU" sz="2800" dirty="0"/>
              <a:t>Szorgalmi : Berlini (</a:t>
            </a:r>
            <a:r>
              <a:rPr lang="hu-HU" dirty="0" err="1"/>
              <a:t>falwww.youtube.com</a:t>
            </a:r>
            <a:r>
              <a:rPr lang="hu-HU" dirty="0"/>
              <a:t>/</a:t>
            </a:r>
            <a:r>
              <a:rPr lang="hu-HU" dirty="0" err="1"/>
              <a:t>watch?v</a:t>
            </a:r>
            <a:r>
              <a:rPr lang="hu-HU" dirty="0"/>
              <a:t>=uwvj5aHFVJQ)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17198493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100</TotalTime>
  <Words>280</Words>
  <Application>Microsoft Office PowerPoint</Application>
  <PresentationFormat>Szélesvásznú</PresentationFormat>
  <Paragraphs>51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Cseppecske</vt:lpstr>
      <vt:lpstr>Közép-Európa társadalom-földrajzi vonásai</vt:lpstr>
      <vt:lpstr>Népek, nyelvek, Vallások</vt:lpstr>
      <vt:lpstr>II. Világháború után Közép-Európa</vt:lpstr>
      <vt:lpstr>Szocializmus jellemzői</vt:lpstr>
      <vt:lpstr>1990-es évektől rendszerváltozás</vt:lpstr>
      <vt:lpstr>Közép-Európa felosztása</vt:lpstr>
      <vt:lpstr>Gazdasági jellemzők</vt:lpstr>
      <vt:lpstr>Házi feladat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Közép-Európa társadalom-földrajzi vonásai</dc:title>
  <dc:creator>Gyárfásné Kovács Marianna</dc:creator>
  <cp:lastModifiedBy>Gyárfásné Kovács Marianna</cp:lastModifiedBy>
  <cp:revision>12</cp:revision>
  <dcterms:created xsi:type="dcterms:W3CDTF">2017-01-09T19:33:07Z</dcterms:created>
  <dcterms:modified xsi:type="dcterms:W3CDTF">2017-01-10T16:32:17Z</dcterms:modified>
</cp:coreProperties>
</file>