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89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6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3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3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5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0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5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9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86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E4A9-6097-494B-B6FA-7901AC18087D}" type="datetimeFigureOut">
              <a:rPr lang="hu-HU" smtClean="0"/>
              <a:t>2016. 04. 11.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160A-376F-4537-BA44-4169C81A4B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9vPv-T5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5434"/>
            <a:ext cx="6548671" cy="46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763" y="332656"/>
            <a:ext cx="7772400" cy="1470025"/>
          </a:xfrm>
        </p:spPr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Világtenger földrajza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6" y="2204864"/>
            <a:ext cx="6077937" cy="27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4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08038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6346"/>
            <a:ext cx="6933372" cy="52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Óceánia = Csendes-óceán szigetvilága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Részei: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Melanézia - feketék szigetvilága(Új-Zéland, Új-Guinea)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Mikronézia – kis szigetek világa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Polinézia – sok sziget világa(Hawaii-szigetek)</a:t>
            </a:r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0907"/>
          <a:stretch/>
        </p:blipFill>
        <p:spPr bwMode="auto">
          <a:xfrm>
            <a:off x="1619672" y="4211512"/>
            <a:ext cx="2493860" cy="23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1512"/>
            <a:ext cx="2758531" cy="226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Új-Zéland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Fővárosa- </a:t>
            </a:r>
            <a:r>
              <a:rPr lang="hu-HU" dirty="0" err="1" smtClean="0"/>
              <a:t>Wellinton</a:t>
            </a:r>
            <a:endParaRPr lang="hu-HU" dirty="0" smtClean="0"/>
          </a:p>
          <a:p>
            <a:r>
              <a:rPr lang="hu-HU" dirty="0" smtClean="0"/>
              <a:t>Északi szigete – a „tűz” szigete (vulkanizmus)</a:t>
            </a:r>
          </a:p>
          <a:p>
            <a:r>
              <a:rPr lang="hu-HU" dirty="0" smtClean="0"/>
              <a:t>Déli szigete – a „jég” szigete (gleccserek)</a:t>
            </a:r>
          </a:p>
          <a:p>
            <a:r>
              <a:rPr lang="hu-HU" dirty="0" smtClean="0"/>
              <a:t>Óceáni éghajlat</a:t>
            </a:r>
            <a:r>
              <a:rPr lang="hu-HU" dirty="0" smtClean="0">
                <a:sym typeface="Wingdings" panose="05000000000000000000" pitchFamily="2" charset="2"/>
              </a:rPr>
              <a:t>dús legelőkjuh(legmagasabb az 1 főre jutó a világon), szarvasmarha állománya jelentős hús, gyapjú, tejtermékekből jelentős kivitel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6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Új-Guinea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8493" y="908720"/>
            <a:ext cx="8229600" cy="2260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Trópusi övezetben fekszik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Ültetvényeken kókusz, ananász, kakaó, kávé,banán terem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Földünk 2. legnagyobb szigete</a:t>
            </a:r>
            <a:r>
              <a:rPr lang="hu-HU" dirty="0" smtClean="0"/>
              <a:t>(1.Grönland)</a:t>
            </a:r>
          </a:p>
          <a:p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99792" y="31409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    Hawaii-szigetek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3778967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Legtöbb csapadék a Földön itt esik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Földünk „ananászkertje”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USA 50. tagállama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Híres vulkánjai: </a:t>
            </a:r>
            <a:r>
              <a:rPr lang="hu-HU" sz="3200" b="1" dirty="0" err="1" smtClean="0"/>
              <a:t>Mauna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Loa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Mauna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Kea</a:t>
            </a:r>
            <a:endParaRPr lang="hu-HU" sz="3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200" b="1" dirty="0" smtClean="0"/>
              <a:t>Idegenforgalom, légi-tengeri közlekedés</a:t>
            </a:r>
          </a:p>
        </p:txBody>
      </p:sp>
    </p:spTree>
    <p:extLst>
      <p:ext uri="{BB962C8B-B14F-4D97-AF65-F5344CB8AC3E}">
        <p14:creationId xmlns:p14="http://schemas.microsoft.com/office/powerpoint/2010/main" val="17570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323528" y="28713"/>
            <a:ext cx="8464229" cy="57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627784" y="177281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Atoll= gyűrű alakú korallsziget</a:t>
            </a:r>
            <a:endParaRPr lang="hu-HU" sz="2400" b="1" dirty="0">
              <a:solidFill>
                <a:schemeClr val="bg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131840" y="2132856"/>
            <a:ext cx="828870" cy="87946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835696" y="573336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„fehér” szigeteket korallmészkő fedi.</a:t>
            </a:r>
            <a:endParaRPr lang="hu-HU" sz="2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732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Polinézia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Mintegy 1000 szigetből áll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Polinézek lakják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2 óceáni kőzetlemez találkozásánál fekszik</a:t>
            </a:r>
            <a:r>
              <a:rPr lang="hu-HU" b="1" dirty="0" smtClean="0">
                <a:sym typeface="Wingdings" panose="05000000000000000000" pitchFamily="2" charset="2"/>
              </a:rPr>
              <a:t>földrengés,vulkanizmus</a:t>
            </a:r>
            <a:r>
              <a:rPr lang="hu-HU" b="1" dirty="0" err="1" smtClean="0">
                <a:sym typeface="Wingdings" panose="05000000000000000000" pitchFamily="2" charset="2"/>
              </a:rPr>
              <a:t>cunami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9" y="1412776"/>
            <a:ext cx="83081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39270" cy="523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46290" y="5661248"/>
            <a:ext cx="430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hlinkClick r:id="rId3"/>
              </a:rPr>
              <a:t>www.youtube.com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watch</a:t>
            </a:r>
            <a:r>
              <a:rPr lang="hu-HU" dirty="0" smtClean="0">
                <a:hlinkClick r:id="rId3"/>
              </a:rPr>
              <a:t>?v=Wx9vPv-T51</a:t>
            </a:r>
            <a:r>
              <a:rPr lang="hu-HU" dirty="0" smtClean="0"/>
              <a:t>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Tengeráramlások 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3264"/>
          <a:stretch/>
        </p:blipFill>
        <p:spPr bwMode="auto">
          <a:xfrm>
            <a:off x="611560" y="1700808"/>
            <a:ext cx="4020112" cy="4032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65903" y="1556792"/>
            <a:ext cx="3384376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Éghajlat módosító hatású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Hideg vagy meleg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A hideg nyáron, a meleg télen érezteti hatását főként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„Folyóvíz”az állóvízben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/>
              <a:t>Uralkodó szelek és a tengervíz eltérő sótartalma tartja mozgásban</a:t>
            </a:r>
          </a:p>
        </p:txBody>
      </p:sp>
    </p:spTree>
    <p:extLst>
      <p:ext uri="{BB962C8B-B14F-4D97-AF65-F5344CB8AC3E}">
        <p14:creationId xmlns:p14="http://schemas.microsoft.com/office/powerpoint/2010/main" val="15689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Fogalmak 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Beltenger:</a:t>
            </a:r>
            <a:r>
              <a:rPr lang="hu-HU" dirty="0" smtClean="0"/>
              <a:t> keskeny tengerszoroson át tart kapcsolatot az óceánnal pl. Földközi-tenger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Peremtenger:</a:t>
            </a:r>
            <a:r>
              <a:rPr lang="hu-HU" dirty="0" smtClean="0"/>
              <a:t> partvonalat szélesen határolja, nincs önálló medencéjük pl. Északi –tenger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Tengervíz:</a:t>
            </a:r>
            <a:r>
              <a:rPr lang="hu-HU" dirty="0" smtClean="0"/>
              <a:t> átlagos sótartalma 35 ezrelék ( 1l vízben 35 gramm só található)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Tagolt partvonal: </a:t>
            </a:r>
            <a:r>
              <a:rPr lang="hu-HU" dirty="0" smtClean="0"/>
              <a:t>Sok a kikötésre alkalmas öböl, sziget, félsziget(pl. Európa, Észak-Amerika)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04211" cy="43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56214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Tengervizek sótartalma ezrelékben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611561" y="1217594"/>
            <a:ext cx="7894058" cy="516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Tengervíz haszna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Só+édesvíz( </a:t>
            </a:r>
            <a:r>
              <a:rPr lang="hu-HU" b="1" dirty="0" err="1" smtClean="0"/>
              <a:t>sókertekben</a:t>
            </a:r>
            <a:r>
              <a:rPr lang="hu-HU" b="1" dirty="0" smtClean="0">
                <a:sym typeface="Wingdings" panose="05000000000000000000" pitchFamily="2" charset="2"/>
              </a:rPr>
              <a:t>drága)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Kőolaj, földgáz a sekély tengerekben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Ár-apály erőművekenergianyerés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Élelemforráshalászat, vadászat(bálna)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Olcsó közlekedés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>
                <a:sym typeface="Wingdings" panose="05000000000000000000" pitchFamily="2" charset="2"/>
              </a:rPr>
              <a:t>Turizmus (</a:t>
            </a:r>
            <a:r>
              <a:rPr lang="hu-HU" b="1" dirty="0" err="1" smtClean="0">
                <a:sym typeface="Wingdings" panose="05000000000000000000" pitchFamily="2" charset="2"/>
              </a:rPr>
              <a:t>gyógyturizmus</a:t>
            </a:r>
            <a:r>
              <a:rPr lang="hu-HU" b="1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5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15871" cy="53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0633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92688" cy="59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2610"/>
            <a:ext cx="7056784" cy="52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 rot="1266039">
            <a:off x="2562416" y="322275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Hullámerőmű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9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14263" cy="40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87619"/>
            <a:ext cx="5304275" cy="33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274</Words>
  <Application>Microsoft Office PowerPoint</Application>
  <PresentationFormat>Diavetítés a képernyőre (4:3 oldalarány)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Világtenger földrajza</vt:lpstr>
      <vt:lpstr>Tengeráramlások </vt:lpstr>
      <vt:lpstr>Fogalmak </vt:lpstr>
      <vt:lpstr>Tengervizek sótartalma ezrelékben</vt:lpstr>
      <vt:lpstr>Tengervíz haszna</vt:lpstr>
      <vt:lpstr>PowerPoint bemutató</vt:lpstr>
      <vt:lpstr>PowerPoint bemutató</vt:lpstr>
      <vt:lpstr>PowerPoint bemutató</vt:lpstr>
      <vt:lpstr>PowerPoint bemutató</vt:lpstr>
      <vt:lpstr>PowerPoint bemutató</vt:lpstr>
      <vt:lpstr>Óceánia = Csendes-óceán szigetvilága</vt:lpstr>
      <vt:lpstr>Új-Zéland</vt:lpstr>
      <vt:lpstr>Új-Guinea</vt:lpstr>
      <vt:lpstr>PowerPoint bemutató</vt:lpstr>
      <vt:lpstr>Polinézia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Világtenger földrajza</dc:title>
  <dc:creator>Gyárfásné Kovács Marianna</dc:creator>
  <cp:lastModifiedBy>Gyárfásné Kovács Marianna</cp:lastModifiedBy>
  <cp:revision>9</cp:revision>
  <dcterms:created xsi:type="dcterms:W3CDTF">2016-04-11T20:42:45Z</dcterms:created>
  <dcterms:modified xsi:type="dcterms:W3CDTF">2016-04-11T22:10:51Z</dcterms:modified>
</cp:coreProperties>
</file>